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5" r:id="rId2"/>
    <p:sldId id="269" r:id="rId3"/>
  </p:sldIdLst>
  <p:sldSz cx="12192000" cy="6858000"/>
  <p:notesSz cx="6858000" cy="9144000"/>
  <p:custDataLst>
    <p:tags r:id="rId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72" autoAdjust="0"/>
  </p:normalViewPr>
  <p:slideViewPr>
    <p:cSldViewPr snapToGrid="0">
      <p:cViewPr>
        <p:scale>
          <a:sx n="100" d="100"/>
          <a:sy n="100" d="100"/>
        </p:scale>
        <p:origin x="95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09107-462B-458A-B523-7EB4CDEA9B6B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27ED7-1DEF-4329-99C1-CE1B12E7116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27ED7-1DEF-4329-99C1-CE1B12E7116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27ED7-1DEF-4329-99C1-CE1B12E7116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D06BB-72F6-4B3F-BEB9-861348428C3D}" type="datetimeFigureOut">
              <a:rPr lang="zh-CN" altLang="en-US" smtClean="0"/>
              <a:pPr/>
              <a:t>2025/8/1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BE67F-AC06-431B-B4AB-6CE24A674C8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50" y="123161"/>
            <a:ext cx="1085406" cy="304542"/>
          </a:xfrm>
          <a:prstGeom prst="rect">
            <a:avLst/>
          </a:prstGeom>
        </p:spPr>
      </p:pic>
      <p:sp>
        <p:nvSpPr>
          <p:cNvPr id="8" name="灯片编号占位符 5"/>
          <p:cNvSpPr txBox="1"/>
          <p:nvPr userDrawn="1"/>
        </p:nvSpPr>
        <p:spPr>
          <a:xfrm>
            <a:off x="11107285" y="6356350"/>
            <a:ext cx="4930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050">
                <a:latin typeface="微软雅黑" panose="020B0503020204020204" pitchFamily="34" charset="-122"/>
                <a:ea typeface="微软雅黑" panose="020B0503020204020204" pitchFamily="34" charset="-122"/>
              </a:rPr>
              <a:t>v1.1</a:t>
            </a:r>
            <a:endParaRPr lang="zh-CN" altLang="en-US" sz="10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31620573"/>
              </p:ext>
            </p:extLst>
          </p:nvPr>
        </p:nvGraphicFramePr>
        <p:xfrm>
          <a:off x="485016" y="656133"/>
          <a:ext cx="11244185" cy="17878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1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4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3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20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46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59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1469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3294">
                <a:tc>
                  <a:txBody>
                    <a:bodyPr/>
                    <a:lstStyle/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2023-08-16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8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厂商及鼠标型号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5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sym typeface="+mn-ea"/>
                        </a:rPr>
                        <a:t>2976(</a:t>
                      </a:r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2965-B1</a:t>
                      </a:r>
                      <a:r>
                        <a:rPr lang="en-US" altLang="zh-CN" sz="105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sym typeface="+mn-ea"/>
                        </a:rPr>
                        <a:t>)</a:t>
                      </a:r>
                      <a:endParaRPr lang="en-US" sz="105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sym typeface="+mn-ea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197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方案主控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1" strike="noStrike" baseline="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CX52850E+PAW3395</a:t>
                      </a:r>
                      <a:endParaRPr lang="en-US" sz="1000" b="1" strike="noStrike" baseline="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919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ID</a:t>
                      </a:r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（匠盟填写）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strike="noStrike" baseline="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CID / MID </a:t>
                      </a:r>
                      <a:endParaRPr lang="zh-CN" altLang="en-US" sz="900" b="0" strike="noStrike" baseline="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鼠标 </a:t>
                      </a:r>
                      <a:r>
                        <a:rPr lang="en-US" altLang="zh-CN" sz="900" b="0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VID/PID</a:t>
                      </a:r>
                      <a:endParaRPr lang="zh-CN" altLang="en-US" sz="900" b="0" strike="noStrike" baseline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Dongle VID/PID</a:t>
                      </a:r>
                      <a:endParaRPr lang="zh-CN" altLang="en-US" sz="900" b="0" strike="noStrike" baseline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4K Dongle VID/PID</a:t>
                      </a:r>
                      <a:endParaRPr lang="zh-CN" altLang="en-US" sz="900" b="0" strike="noStrike" baseline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2K Dongle VID/PID</a:t>
                      </a:r>
                      <a:endParaRPr lang="zh-CN" altLang="en-US" sz="900" b="0" strike="noStrike" baseline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197">
                <a:tc>
                  <a:txBody>
                    <a:bodyPr/>
                    <a:lstStyle/>
                    <a:p>
                      <a:pPr algn="l"/>
                      <a:endParaRPr lang="zh-CN" altLang="en-US" sz="900" b="1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23 / 33</a:t>
                      </a:r>
                      <a:endParaRPr lang="zh-CN" altLang="en-US" sz="900" b="1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3554/F511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3554/F5D5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0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-</a:t>
                      </a:r>
                      <a:endParaRPr lang="zh-CN" altLang="en-US" sz="900" b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9197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是否是多合一驱动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否</a:t>
                      </a:r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,</a:t>
                      </a:r>
                      <a:r>
                        <a:rPr lang="zh-CN" altLang="en-US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做成单驱动  </a:t>
                      </a:r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  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1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驱动及桌面</a:t>
                      </a:r>
                      <a:r>
                        <a:rPr lang="zh-CN" altLang="en-US" sz="900" b="1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sym typeface="+mn-ea"/>
                        </a:rPr>
                        <a:t>快捷</a:t>
                      </a:r>
                      <a:r>
                        <a:rPr lang="zh-CN" altLang="en-US" sz="900" b="1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名称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M917GB-PRO</a:t>
                      </a:r>
                      <a:endParaRPr lang="en-US" altLang="zh-CN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65137" y="4806533"/>
          <a:ext cx="11306919" cy="135224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65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4247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83594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按键页</a:t>
                      </a:r>
                    </a:p>
                  </a:txBody>
                  <a:tcPr marL="110623" marR="110623" marT="55311" marB="553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zh-CN" altLang="en-US" sz="9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16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按键数及默认定义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4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5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6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7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8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9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10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11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12</a:t>
                      </a:r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162">
                <a:tc>
                  <a:txBody>
                    <a:bodyPr/>
                    <a:lstStyle/>
                    <a:p>
                      <a:pPr algn="l"/>
                      <a:endParaRPr lang="zh-CN" altLang="en-US" sz="900" b="1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左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中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右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前进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后退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CPI</a:t>
                      </a:r>
                      <a:endParaRPr lang="zh-CN" altLang="en-US" sz="900" b="1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 kern="120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数字电量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</a:t>
                      </a:r>
                      <a:r>
                        <a:rPr lang="zh-CN" altLang="en-US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 </a:t>
                      </a:r>
                      <a:r>
                        <a:rPr lang="en-US" altLang="zh-CN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OFF</a:t>
                      </a:r>
                      <a:endParaRPr lang="zh-CN" altLang="en-US" sz="900" strike="sngStrike" baseline="0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16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按键响应时间（</a:t>
                      </a:r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0-20ms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）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</a:t>
                      </a:r>
                      <a:r>
                        <a:rPr lang="zh-CN" altLang="en-US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 </a:t>
                      </a:r>
                      <a:r>
                        <a:rPr lang="en-US" altLang="zh-CN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8ms     </a:t>
                      </a:r>
                      <a:r>
                        <a:rPr lang="zh-CN" altLang="en-US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</a:t>
                      </a:r>
                      <a:r>
                        <a:rPr lang="en-US" altLang="zh-CN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Nordic/pro+ = 8ms</a:t>
                      </a:r>
                      <a:r>
                        <a:rPr lang="zh-CN" altLang="en-US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</a:t>
                      </a:r>
                      <a:r>
                        <a:rPr lang="en-US" altLang="zh-CN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2535= 12ms</a:t>
                      </a:r>
                      <a:r>
                        <a:rPr lang="zh-CN" altLang="en-US" sz="90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99552486"/>
              </p:ext>
            </p:extLst>
          </p:nvPr>
        </p:nvGraphicFramePr>
        <p:xfrm>
          <a:off x="487018" y="2708316"/>
          <a:ext cx="11232244" cy="20594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24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8470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61420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设置页</a:t>
                      </a:r>
                    </a:p>
                  </a:txBody>
                  <a:tcPr marL="110623" marR="110623" marT="55311" marB="553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42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驱动</a:t>
                      </a:r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版本号（后</a:t>
                      </a:r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</a:t>
                      </a:r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位和匠盟底层版本关联）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l"/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客户版本：</a:t>
                      </a:r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1.0    </a:t>
                      </a:r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匠盟版本：</a:t>
                      </a:r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0.3</a:t>
                      </a:r>
                      <a:endParaRPr lang="zh-CN" altLang="en-US" sz="900" b="1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驱动说明（只支持中英文）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英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无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网址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www.redragonzone.com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语言及顺序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0-English</a:t>
                      </a: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1</a:t>
                      </a:r>
                      <a:r>
                        <a:rPr lang="en-US" altLang="zh-CN" sz="900" kern="1200" baseline="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-</a:t>
                      </a:r>
                      <a:r>
                        <a:rPr lang="zh-CN" altLang="en-US" sz="900" kern="1200" baseline="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简体</a:t>
                      </a:r>
                      <a:r>
                        <a:rPr lang="zh-CN" altLang="en-US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中文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2</a:t>
                      </a:r>
                      <a:r>
                        <a:rPr lang="en-US" altLang="zh-CN" sz="900" kern="1200" baseline="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-</a:t>
                      </a:r>
                      <a:r>
                        <a:rPr lang="zh-CN" altLang="en-US" sz="900" kern="1200" baseline="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繁体中文</a:t>
                      </a: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3</a:t>
                      </a:r>
                      <a:r>
                        <a:rPr lang="en-US" altLang="zh-CN" sz="900" kern="1200" baseline="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-</a:t>
                      </a:r>
                      <a:r>
                        <a:rPr lang="ko-KR" altLang="en-US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한국어</a:t>
                      </a: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4-</a:t>
                      </a:r>
                      <a:r>
                        <a:rPr lang="zh-CN" altLang="en-US" sz="900" kern="1200">
                          <a:solidFill>
                            <a:schemeClr val="dk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俄语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微软雅黑 Light" panose="020B0502040204020203" pitchFamily="34" charset="-122"/>
                          <a:cs typeface="Arial" panose="020B0604020202020204" pitchFamily="34" charset="0"/>
                          <a:sym typeface="+mn-ea"/>
                        </a:rPr>
                        <a:t>√</a:t>
                      </a:r>
                      <a:endParaRPr lang="zh-CN" altLang="en-US" sz="900" b="1" kern="120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微软雅黑 Light" panose="020B0502040204020203" pitchFamily="34" charset="-122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 kern="1200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 kern="1200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 kern="1200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kern="1200">
                        <a:solidFill>
                          <a:schemeClr val="dk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42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kern="120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rPr>
                        <a:t>默认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自动获取固件版本号，配对功能，升级功能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4969304" y="171029"/>
            <a:ext cx="325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Nordic/Pro+ 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驱动开案信息表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7443" y="168965"/>
            <a:ext cx="26388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# </a:t>
            </a:r>
            <a:r>
              <a:rPr lang="zh-CN" altLang="en-US" sz="1200" b="1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红色为必填项，删除线不建议修改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82558771"/>
              </p:ext>
            </p:extLst>
          </p:nvPr>
        </p:nvGraphicFramePr>
        <p:xfrm>
          <a:off x="375290" y="507410"/>
          <a:ext cx="11221210" cy="28520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19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6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37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37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110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26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537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537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537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73696">
                <a:tc>
                  <a:txBody>
                    <a:bodyPr/>
                    <a:lstStyle/>
                    <a:p>
                      <a:r>
                        <a:rPr lang="en-US" altLang="zh-CN" sz="100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sensor</a:t>
                      </a:r>
                      <a:r>
                        <a:rPr lang="zh-CN" altLang="en-US" sz="100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页</a:t>
                      </a:r>
                    </a:p>
                  </a:txBody>
                  <a:tcPr marL="110623" marR="110623" marT="55311" marB="553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型号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l"/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3395     </a:t>
                      </a:r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（支持</a:t>
                      </a:r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3395</a:t>
                      </a:r>
                      <a:r>
                        <a:rPr lang="en-US" altLang="zh-CN" sz="900" b="1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/ </a:t>
                      </a:r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3311 / 3370 / 3335 / 3325 / 3104 / 4090 / 3212 </a:t>
                      </a:r>
                      <a:r>
                        <a:rPr lang="zh-CN" altLang="en-US" sz="900" b="1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Sensor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模式设置（有或无）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 strike="noStrike" baseline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有           </a:t>
                      </a:r>
                      <a:r>
                        <a:rPr lang="zh-CN" altLang="en-US" sz="900" b="1" strike="no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</a:t>
                      </a:r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其中 </a:t>
                      </a:r>
                      <a:r>
                        <a:rPr lang="en-US" altLang="zh-CN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3325</a:t>
                      </a:r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</a:t>
                      </a:r>
                      <a:r>
                        <a:rPr lang="en-US" altLang="zh-CN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3104</a:t>
                      </a:r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</a:t>
                      </a:r>
                      <a:r>
                        <a:rPr lang="en-US" altLang="zh-CN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4090</a:t>
                      </a:r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</a:t>
                      </a:r>
                      <a:r>
                        <a:rPr lang="en-US" altLang="zh-CN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3212 </a:t>
                      </a:r>
                      <a:r>
                        <a:rPr lang="zh-CN" altLang="en-US" sz="900" b="1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无模式设置）</a:t>
                      </a:r>
                      <a:endParaRPr lang="zh-CN" altLang="en-US" sz="900" b="1" strike="noStrike" baseline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级数（最大</a:t>
                      </a:r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8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级）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strike="noStrike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5</a:t>
                      </a:r>
                      <a:endParaRPr lang="zh-CN" altLang="en-US" sz="900" b="1" strike="noStrike" baseline="0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最大值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strike="noStrike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26000    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（支持</a:t>
                      </a:r>
                      <a:r>
                        <a:rPr lang="en-US" altLang="zh-CN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sensor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最高</a:t>
                      </a:r>
                      <a:r>
                        <a:rPr lang="en-US" altLang="zh-CN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 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倍数）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值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1000</a:t>
                      </a: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2000 </a:t>
                      </a:r>
                      <a:r>
                        <a:rPr lang="zh-CN" altLang="en-US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4000</a:t>
                      </a: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8000</a:t>
                      </a: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26000</a:t>
                      </a: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x</a:t>
                      </a:r>
                      <a:endParaRPr lang="zh-CN" altLang="en-US" sz="900" b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X</a:t>
                      </a:r>
                      <a:endParaRPr lang="zh-CN" altLang="en-US" sz="900" b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颜色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红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蓝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绿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紫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橙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0" strike="noStrike" baseline="0" dirty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紫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no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白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回报率（最大</a:t>
                      </a:r>
                      <a:r>
                        <a:rPr lang="en-US" altLang="zh-CN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4K</a:t>
                      </a:r>
                      <a:r>
                        <a:rPr lang="zh-CN" altLang="en-US" sz="900" b="1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）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125</a:t>
                      </a:r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250</a:t>
                      </a:r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500</a:t>
                      </a:r>
                      <a:endParaRPr lang="zh-CN" altLang="en-US" sz="900" b="1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1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1000 </a:t>
                      </a:r>
                      <a:r>
                        <a:rPr lang="zh-CN" altLang="en-US" sz="900" b="1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1" dirty="0">
                        <a:solidFill>
                          <a:srgbClr val="FF0000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900" b="0">
                        <a:solidFill>
                          <a:schemeClr val="tx1"/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/>
                      <a:r>
                        <a:rPr lang="en-US" altLang="zh-CN" sz="900" b="1" strike="no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1" strike="no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灯效（有或无）</a:t>
                      </a:r>
                    </a:p>
                  </a:txBody>
                  <a:tcPr marL="110623" marR="110623" marT="55311" marB="5531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1" strike="noStrike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有 默认呼吸   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（没有的话，默认变灰色）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Sensor 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strike="sng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LOD= 1mm</a:t>
                      </a:r>
                      <a:r>
                        <a:rPr lang="zh-CN" altLang="en-US" sz="900" b="0" strike="sng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</a:t>
                      </a:r>
                      <a:r>
                        <a:rPr lang="zh-CN" altLang="en-US" sz="900" b="0" strike="sngStrike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波纹及直线修正关闭，</a:t>
                      </a:r>
                      <a:r>
                        <a:rPr lang="en-US" altLang="zh-CN" sz="900" b="0" strike="sngStrike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motinon sync </a:t>
                      </a:r>
                      <a:r>
                        <a:rPr lang="zh-CN" altLang="en-US" sz="900" b="0" strike="sngStrike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打开</a:t>
                      </a:r>
                      <a:r>
                        <a:rPr lang="zh-CN" altLang="en-US" sz="900" b="0" strike="sng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，火力全开</a:t>
                      </a:r>
                      <a:r>
                        <a:rPr lang="en-US" altLang="zh-CN" sz="900" b="0" strike="sngStrike" baseline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OFF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7838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1" strike="noStrike" baseline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灯光 默认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DPI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灯模式：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OFF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，亮度为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5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，速度为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3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8785223"/>
              </p:ext>
            </p:extLst>
          </p:nvPr>
        </p:nvGraphicFramePr>
        <p:xfrm>
          <a:off x="355412" y="3636821"/>
          <a:ext cx="11221210" cy="75858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11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2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3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3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144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灯光页</a:t>
                      </a:r>
                    </a:p>
                  </a:txBody>
                  <a:tcPr marL="110623" marR="110623" marT="55311" marB="553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199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strike="noStrike" baseline="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是否有灯光页</a:t>
                      </a:r>
                    </a:p>
                  </a:txBody>
                  <a:tcPr marL="110623" marR="110623" marT="55311" marB="55311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zh-CN" altLang="en-US" sz="900" b="1" strike="noStrike" baseline="0" dirty="0">
                          <a:solidFill>
                            <a:srgbClr val="FF0000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无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199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strike="noStrike" baseline="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灯光模式：彩色流动，亮度为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10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，速度为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8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，移动关灯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ON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，禁止关灯</a:t>
                      </a:r>
                      <a:r>
                        <a:rPr lang="en-US" altLang="zh-CN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</a:t>
                      </a:r>
                      <a:r>
                        <a:rPr lang="zh-CN" altLang="en-US" sz="900" b="0" strike="sng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分钟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365350" y="4682200"/>
          <a:ext cx="11221210" cy="52569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11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2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31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63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9539">
                <a:tc>
                  <a:txBody>
                    <a:bodyPr/>
                    <a:lstStyle/>
                    <a:p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高级设置</a:t>
                      </a:r>
                    </a:p>
                  </a:txBody>
                  <a:tcPr marL="110623" marR="110623" marT="55311" marB="55311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90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110623" marR="110623" marT="55311" marB="55311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67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900" b="1" strike="noStrike" baseline="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远距离模式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zh-CN" altLang="en-US" sz="90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默认：</a:t>
                      </a:r>
                      <a:r>
                        <a:rPr lang="en-US" altLang="zh-CN" sz="90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OFF</a:t>
                      </a:r>
                      <a:r>
                        <a:rPr lang="zh-CN" altLang="en-US" sz="900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    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（</a:t>
                      </a:r>
                      <a:r>
                        <a:rPr lang="en-US" altLang="zh-CN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Nordic/52850P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支持，</a:t>
                      </a:r>
                      <a:r>
                        <a:rPr lang="en-US" altLang="zh-CN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2535</a:t>
                      </a:r>
                      <a:r>
                        <a:rPr lang="zh-CN" altLang="en-US" sz="900" b="1" strike="noStrike" baseline="0" dirty="0">
                          <a:solidFill>
                            <a:schemeClr val="tx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不支持）</a:t>
                      </a:r>
                    </a:p>
                  </a:txBody>
                  <a:tcPr marL="110623" marR="110623" marT="55311" marB="55311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BiNzc0ZjUzNzhlYzhmM2RhZjJlYzhkNTIwODRjODgifQ=="/>
  <p:tag name="KSO_WPP_MARK_KEY" val="67e27e85-be32-4e1b-86d8-d9de8431c17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dbf6d5d-d154-4d25-8e6a-8bf0de9fcd49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2c28c45-437c-4b58-ba45-8789b329f525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2eb8cf1-db47-4fe7-acf6-17cfe297d471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d64831b-18e6-41be-bc66-e493b306916c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50b35ce-788b-435b-a604-dcc01e26493b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50b35ce-788b-435b-a604-dcc01e26493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397</Words>
  <Application>Microsoft Office PowerPoint</Application>
  <PresentationFormat>宽屏</PresentationFormat>
  <Paragraphs>108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微软雅黑</vt:lpstr>
      <vt:lpstr>微软雅黑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GE</dc:creator>
  <cp:lastModifiedBy>LITING</cp:lastModifiedBy>
  <cp:revision>264</cp:revision>
  <dcterms:created xsi:type="dcterms:W3CDTF">2022-04-28T10:18:00Z</dcterms:created>
  <dcterms:modified xsi:type="dcterms:W3CDTF">2025-08-01T06:29:38Z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C621D9D743DD437EBF15E81A645D2745</vt:lpwstr>
  </property>
  <property fmtid="{D5CDD505-2E9C-101B-9397-08002B2CF9AE}" pid="3" name="KSOProductBuildVer">
    <vt:lpwstr>2052-11.1.0.14309</vt:lpwstr>
  </property>
</Properties>
</file>